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01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00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0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63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62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693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34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01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36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86293-DF78-45B9-9A9D-3B0ABB49F45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16BB-706F-4792-A228-88035B53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03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N5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7305739"/>
              </p:ext>
            </p:extLst>
          </p:nvPr>
        </p:nvGraphicFramePr>
        <p:xfrm>
          <a:off x="179512" y="188640"/>
          <a:ext cx="8856984" cy="6552728"/>
        </p:xfrm>
        <a:graphic>
          <a:graphicData uri="http://schemas.openxmlformats.org/presentationml/2006/ole">
            <p:oleObj spid="_x0000_s3075" name="Document" r:id="rId3" imgW="5940803" imgH="4381357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425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Document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3</cp:revision>
  <dcterms:created xsi:type="dcterms:W3CDTF">2018-10-02T16:36:19Z</dcterms:created>
  <dcterms:modified xsi:type="dcterms:W3CDTF">2018-10-03T05:45:26Z</dcterms:modified>
</cp:coreProperties>
</file>